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5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’ITINÉRAIRE DE L’AVEUGLE : UN CHEMINEMENT DE CROYA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3600">
                <a:solidFill>
                  <a:srgbClr val="FFFC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rPr dirty="0"/>
              <a:t>CASSE-CROÛTE SUR LA PLAGE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21 Après cela, Jésus se montra encore aux disciples sur les rives du lac de Tibériade. Voici de quelle manière il se montra. 2 Simon Pierre, Thomas, appelé Didyme, Nathanaël, qui venait de Cana en Galilée, les fils de Zébédée et deux autres disciples de Jésus se trouvaient ensemble. 3 Simon Pierre leur dit: «Je vais pêcher.» Ils lui dirent: «Nous allons aussi avec toi.» Ils sortirent et montèrent [aussitôt] dans une barque, mais cette nuit-là ils ne prirent rien.…"/>
          <p:cNvSpPr txBox="1">
            <a:spLocks noGrp="1"/>
          </p:cNvSpPr>
          <p:nvPr>
            <p:ph type="title"/>
          </p:nvPr>
        </p:nvSpPr>
        <p:spPr>
          <a:xfrm>
            <a:off x="154622" y="742653"/>
            <a:ext cx="12209780" cy="8058448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/>
          <a:lstStyle/>
          <a:p>
            <a:pPr algn="l" defTabSz="457200">
              <a:defRPr sz="2100" i="1">
                <a:solidFill>
                  <a:schemeClr val="accent4">
                    <a:lumOff val="10294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encore aux disciples sur les rives du lac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Tibériade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quelle manière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Pierre, Thomas,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Didyme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Nathanaël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qui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Cana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Galilée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Zébédée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deux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disciples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trouvaient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ensemble.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Pierre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«Je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pêcher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«Nous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avec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montèrent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aussitôt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dans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barque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cette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nuit-là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defTabSz="457200">
              <a:defRPr sz="2100" i="1">
                <a:solidFill>
                  <a:schemeClr val="accent4">
                    <a:lumOff val="10294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venu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trouva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 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rivage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disciples ne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savaient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c'était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«Les enfants,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n'avez-vous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manger?»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répondirent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«Non.»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Jetez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filet du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côté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droit de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barque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trouverez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jetèrent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donc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parvinrent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plus à 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retirer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Alors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disciple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Pierre: «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C'est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Seigneur!»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Dès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qu'il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entendu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c'était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Seigneur, Simon Pierre remit son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vêtement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ceinture, car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déshabillé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dans le lac.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avec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barque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tirant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filet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car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n'étaient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loin de la rive,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centaine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mètres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 defTabSz="457200">
              <a:defRPr sz="2100" i="1">
                <a:solidFill>
                  <a:schemeClr val="accent4">
                    <a:lumOff val="10294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Lorsqu'ils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feu de braises avec du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dessus et du pain.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Apportez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quelques-uns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prendre.»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Simon Pierre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dans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barque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filet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153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malgré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grand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 filet ne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déchira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manger!»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disciples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n'osait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demander: «Qui es-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 car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savaient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c'était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Seigneur.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s'approcha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pain et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leur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donna;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fit de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même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avec le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C'était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déjà la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troisième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Jésus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disciples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depuis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qu'il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était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ressuscité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defTabSz="457200">
              <a:defRPr sz="2100" b="1">
                <a:solidFill>
                  <a:schemeClr val="accent4">
                    <a:lumOff val="10294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Jean 21, 1-14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’ITINÉRAIRE DE L’AVEUGLE : UN CHEMINEMENT DE CROYA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2400" b="1">
                <a:solidFill>
                  <a:srgbClr val="FFFC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 </a:t>
            </a:r>
          </a:p>
        </p:txBody>
      </p:sp>
      <p:sp>
        <p:nvSpPr>
          <p:cNvPr id="143" name="Passif"/>
          <p:cNvSpPr txBox="1">
            <a:spLocks noGrp="1"/>
          </p:cNvSpPr>
          <p:nvPr>
            <p:ph type="body" idx="1"/>
          </p:nvPr>
        </p:nvSpPr>
        <p:spPr>
          <a:xfrm>
            <a:off x="381000" y="107950"/>
            <a:ext cx="11460957" cy="61214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Jésus</a:t>
            </a:r>
            <a:r>
              <a:rPr dirty="0"/>
              <a:t> nous attend sur le </a:t>
            </a:r>
            <a:r>
              <a:rPr dirty="0" err="1"/>
              <a:t>rivage</a:t>
            </a:r>
            <a:endParaRPr dirty="0"/>
          </a:p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Sollicitude</a:t>
            </a:r>
            <a:r>
              <a:rPr dirty="0"/>
              <a:t> de </a:t>
            </a:r>
            <a:r>
              <a:rPr dirty="0" err="1"/>
              <a:t>Jésus</a:t>
            </a:r>
            <a:endParaRPr dirty="0"/>
          </a:p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/>
              <a:t>La vie continue</a:t>
            </a:r>
          </a:p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Jésus</a:t>
            </a:r>
            <a:r>
              <a:rPr dirty="0"/>
              <a:t> nous invite à nous </a:t>
            </a:r>
            <a:r>
              <a:rPr dirty="0" err="1"/>
              <a:t>mettre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route</a:t>
            </a:r>
          </a:p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Jésus</a:t>
            </a:r>
            <a:r>
              <a:rPr dirty="0"/>
              <a:t> nous invite à faire des choses simples et ordinaires</a:t>
            </a:r>
          </a:p>
          <a:p>
            <a:pPr marL="422275" indent="-422275" defTabSz="554990">
              <a:spcBef>
                <a:spcPts val="3900"/>
              </a:spcBef>
              <a:defRPr sz="3040">
                <a:solidFill>
                  <a:srgbClr val="FFFC66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Jésus</a:t>
            </a:r>
            <a:r>
              <a:rPr dirty="0"/>
              <a:t> nous invite à ne pas prendre les </a:t>
            </a:r>
            <a:r>
              <a:rPr dirty="0" err="1"/>
              <a:t>chemins</a:t>
            </a:r>
            <a:r>
              <a:rPr dirty="0"/>
              <a:t> du </a:t>
            </a:r>
            <a:r>
              <a:rPr dirty="0" err="1"/>
              <a:t>désespoir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Chalkduster</vt:lpstr>
      <vt:lpstr>Helvetica Light</vt:lpstr>
      <vt:lpstr>Helvetica Neue</vt:lpstr>
      <vt:lpstr>Helvetica Neue Light</vt:lpstr>
      <vt:lpstr>Helvetica Neue Medium</vt:lpstr>
      <vt:lpstr>Helvetica Neue Thin</vt:lpstr>
      <vt:lpstr>Verdana</vt:lpstr>
      <vt:lpstr>White</vt:lpstr>
      <vt:lpstr>PowerPoint Presentation</vt:lpstr>
      <vt:lpstr>CASSE-CROÛTE SUR LA PLAGE</vt:lpstr>
      <vt:lpstr>21 Après cela, Jésus se montra encore aux disciples sur les rives du lac de Tibériade. Voici de quelle manière il se montra. 2 Simon Pierre, Thomas, appelé Didyme, Nathanaël, qui venait de Cana en Galilée, les fils de Zébédée et deux autres disciples de Jésus se trouvaient ensemble. 3 Simon Pierre leur dit: «Je vais pêcher.» Ils lui dirent: «Nous allons aussi avec toi.» Ils sortirent et montèrent [aussitôt] dans une barque, mais cette nuit-là ils ne prirent rien. 4 Le matin venu, Jésus se trouva sur le rivage, mais les disciples ne savaient pas que c'était lui. 5 Il leur dit: «Les enfants, n'avez-vous rien à manger?» Ils lui répondirent: «Non.» 6 Il leur dit: «Jetez le filet du côté droit de la barque et vous trouverez.» Ils le jetèrent donc et ils ne parvinrent plus à le retirer, tant il y avait de poissons. 7 Alors le disciple que Jésus aimait dit à Pierre: «C'est le Seigneur!» Dès qu'il eut entendu que c'était le Seigneur, Simon Pierre remit son vêtement et sa ceinture, car il s’était déshabillé, et se jeta dans le lac. 8 Les autres disciples vinrent avec la barque en tirant le filet plein de poissons, car ils n'étaient pas loin de la rive, à une centaine de mètres. 9 Lorsqu'ils furent descendus à terre, ils virent là un feu de braises avec du poisson dessus et du pain. 10 Jésus leur dit: «Apportez quelques-uns des poissons que vous venez de prendre.» 11 Simon Pierre monta dans la barque et tira le filet plein de 153 gros poissons à terre; malgré leur grand nombre, le filet ne se déchira pas. 12 Jésus leur dit: «Venez manger!» Aucun des disciples n'osait lui demander: «Qui es-tu?» car ils savaient que c'était le Seigneur. 13 Jésus s'approcha, prit le pain et leur en donna; il fit de même avec le poisson. 14 C'était déjà la troisième fois que Jésus se montrait à ses disciples depuis qu'il était ressuscité. Jean 21, 1-14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Jérémie Bédard</cp:lastModifiedBy>
  <cp:revision>1</cp:revision>
  <dcterms:modified xsi:type="dcterms:W3CDTF">2019-05-30T14:03:26Z</dcterms:modified>
</cp:coreProperties>
</file>